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0D73C-6975-4191-94BC-0972D02A96D8}" type="datetimeFigureOut">
              <a:rPr lang="es-MX" smtClean="0"/>
              <a:pPr/>
              <a:t>21/08/2013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2244B-851F-450F-8373-0997616AA59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Brush Script MT" pitchFamily="66" charset="0"/>
              </a:rPr>
              <a:t>¿Cómo aprenden los niños?</a:t>
            </a:r>
            <a:br>
              <a:rPr lang="es-MX" b="1" dirty="0" smtClean="0">
                <a:latin typeface="Brush Script MT" pitchFamily="66" charset="0"/>
              </a:rPr>
            </a:br>
            <a:r>
              <a:rPr lang="es-MX" b="1" dirty="0">
                <a:latin typeface="Brush Script MT" pitchFamily="66" charset="0"/>
              </a:rPr>
              <a:t/>
            </a:r>
            <a:br>
              <a:rPr lang="es-MX" b="1" dirty="0">
                <a:latin typeface="Brush Script MT" pitchFamily="66" charset="0"/>
              </a:rPr>
            </a:br>
            <a:r>
              <a:rPr lang="es-MX" b="1" dirty="0" smtClean="0">
                <a:latin typeface="Brush Script MT" pitchFamily="66" charset="0"/>
              </a:rPr>
              <a:t>Didáctica del inglés</a:t>
            </a:r>
            <a:endParaRPr lang="es-MX" b="1" dirty="0">
              <a:latin typeface="Brush Script MT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Por:</a:t>
            </a:r>
          </a:p>
          <a:p>
            <a:r>
              <a:rPr lang="es-MX" dirty="0" smtClean="0"/>
              <a:t>Ana María Díaz Cortés</a:t>
            </a:r>
            <a:endParaRPr lang="es-MX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roadway" pitchFamily="82" charset="0"/>
              </a:rPr>
              <a:t>Inteligencia Musical</a:t>
            </a:r>
            <a:endParaRPr lang="es-MX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63688" y="1484784"/>
            <a:ext cx="6923112" cy="4641379"/>
          </a:xfrm>
        </p:spPr>
        <p:txBody>
          <a:bodyPr/>
          <a:lstStyle/>
          <a:p>
            <a:r>
              <a:rPr lang="es-MX" dirty="0" smtClean="0">
                <a:latin typeface="Brush Script MT" pitchFamily="66" charset="0"/>
              </a:rPr>
              <a:t>Sensibilidad hacia el sonido.</a:t>
            </a:r>
          </a:p>
          <a:p>
            <a:r>
              <a:rPr lang="es-MX" dirty="0" smtClean="0">
                <a:latin typeface="Brush Script MT" pitchFamily="66" charset="0"/>
              </a:rPr>
              <a:t>Relacionada con el tono y el ritmo</a:t>
            </a:r>
            <a:endParaRPr lang="es-MX" dirty="0">
              <a:latin typeface="Brush Script MT" pitchFamily="66" charset="0"/>
            </a:endParaRPr>
          </a:p>
        </p:txBody>
      </p:sp>
      <p:pic>
        <p:nvPicPr>
          <p:cNvPr id="1026" name="Picture 2" descr="http://www.canalgif.net/Gifs-animados/Musica/Trompetistas/Imagen-animada-Trompetista-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852936"/>
            <a:ext cx="3333750" cy="3333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roadway" pitchFamily="82" charset="0"/>
              </a:rPr>
              <a:t>Inteligencia Naturalista</a:t>
            </a:r>
            <a:endParaRPr lang="es-MX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9712" y="1700808"/>
            <a:ext cx="6707088" cy="4425355"/>
          </a:xfrm>
        </p:spPr>
        <p:txBody>
          <a:bodyPr/>
          <a:lstStyle/>
          <a:p>
            <a:r>
              <a:rPr lang="es-MX" dirty="0" smtClean="0">
                <a:latin typeface="Brush Script MT" pitchFamily="66" charset="0"/>
              </a:rPr>
              <a:t>Empatía con el ambiente natural</a:t>
            </a:r>
          </a:p>
          <a:p>
            <a:r>
              <a:rPr lang="es-MX" dirty="0" smtClean="0">
                <a:latin typeface="Brush Script MT" pitchFamily="66" charset="0"/>
              </a:rPr>
              <a:t>Destreza en separar, categorizar y analizar</a:t>
            </a:r>
            <a:endParaRPr lang="es-MX" dirty="0">
              <a:latin typeface="Brush Script MT" pitchFamily="66" charset="0"/>
            </a:endParaRPr>
          </a:p>
        </p:txBody>
      </p:sp>
      <p:pic>
        <p:nvPicPr>
          <p:cNvPr id="3074" name="Picture 2" descr="http://angelicaguanche03.files.wordpress.com/2012/07/gif-animados-naturaleza-paisajes_454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12976"/>
            <a:ext cx="3582144" cy="34080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Broadway" pitchFamily="82" charset="0"/>
              </a:rPr>
              <a:t>Inteligencia Interpersonal</a:t>
            </a:r>
            <a:endParaRPr lang="es-MX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628800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Brush Script MT" pitchFamily="66" charset="0"/>
              </a:rPr>
              <a:t>Tratar con las personas</a:t>
            </a:r>
          </a:p>
          <a:p>
            <a:r>
              <a:rPr lang="es-MX" dirty="0" smtClean="0">
                <a:latin typeface="Brush Script MT" pitchFamily="66" charset="0"/>
              </a:rPr>
              <a:t>Comunicación eficaz a través del lenguaje corporal y gestos.</a:t>
            </a:r>
          </a:p>
          <a:p>
            <a:endParaRPr lang="es-MX" dirty="0"/>
          </a:p>
        </p:txBody>
      </p:sp>
      <p:pic>
        <p:nvPicPr>
          <p:cNvPr id="2050" name="Picture 2" descr="http://i269.photobucket.com/albums/jj43/comentarioshi5/gifs-animados/Animales/Osos%20Polar/oso-polar1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212976"/>
            <a:ext cx="4000500" cy="33242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Broadway" pitchFamily="82" charset="0"/>
              </a:rPr>
              <a:t>Inteligencia </a:t>
            </a:r>
            <a:r>
              <a:rPr lang="es-MX" dirty="0" err="1" smtClean="0">
                <a:latin typeface="Broadway" pitchFamily="82" charset="0"/>
              </a:rPr>
              <a:t>intra</a:t>
            </a:r>
            <a:r>
              <a:rPr lang="es-MX" dirty="0" smtClean="0">
                <a:latin typeface="Broadway" pitchFamily="82" charset="0"/>
              </a:rPr>
              <a:t> personal</a:t>
            </a:r>
            <a:endParaRPr lang="es-MX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/>
          <a:lstStyle/>
          <a:p>
            <a:r>
              <a:rPr lang="es-MX" dirty="0" smtClean="0">
                <a:latin typeface="Brush Script MT" pitchFamily="66" charset="0"/>
              </a:rPr>
              <a:t>Conciencia de los sentimientos interiores</a:t>
            </a:r>
          </a:p>
          <a:p>
            <a:r>
              <a:rPr lang="es-MX" dirty="0" smtClean="0">
                <a:latin typeface="Brush Script MT" pitchFamily="66" charset="0"/>
              </a:rPr>
              <a:t>Autoestima, autocontrol, auto motivación</a:t>
            </a:r>
          </a:p>
          <a:p>
            <a:endParaRPr lang="es-MX" dirty="0"/>
          </a:p>
          <a:p>
            <a:endParaRPr lang="es-MX" dirty="0" smtClean="0"/>
          </a:p>
        </p:txBody>
      </p:sp>
      <p:pic>
        <p:nvPicPr>
          <p:cNvPr id="17410" name="Picture 2" descr="http://2.bp.blogspot.com/_ZL44bjQA0FU/TTMiXtok1gI/AAAAAAAAAIE/Z8aa3T5L8xc/s320/gifs-animados-amor-corazone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501008"/>
            <a:ext cx="2733675" cy="2667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268760"/>
            <a:ext cx="7139136" cy="5865515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Brush Script MT" pitchFamily="66" charset="0"/>
              </a:rPr>
              <a:t>Todos tenemos una combinación de estas inteligencias en cierto grado</a:t>
            </a:r>
          </a:p>
          <a:p>
            <a:r>
              <a:rPr lang="es-MX" sz="3600" dirty="0" smtClean="0">
                <a:latin typeface="Brush Script MT" pitchFamily="66" charset="0"/>
              </a:rPr>
              <a:t>Estas inteligencias pueden cambiar según sea la situación.</a:t>
            </a:r>
          </a:p>
          <a:p>
            <a:r>
              <a:rPr lang="es-MX" sz="3600" dirty="0" smtClean="0">
                <a:latin typeface="Brush Script MT" pitchFamily="66" charset="0"/>
              </a:rPr>
              <a:t>Es importante utilizar todas las inteligencias.</a:t>
            </a:r>
            <a:endParaRPr lang="es-MX" sz="3600" dirty="0">
              <a:latin typeface="Brush Script MT" pitchFamily="66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roadway" pitchFamily="82" charset="0"/>
              </a:rPr>
              <a:t>La teoría de Gardner</a:t>
            </a:r>
            <a:endParaRPr lang="es-MX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628800"/>
            <a:ext cx="8229600" cy="4525963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Brush Script MT" pitchFamily="66" charset="0"/>
              </a:rPr>
              <a:t>¿Cómo es de inteligente el alumno?</a:t>
            </a:r>
          </a:p>
          <a:p>
            <a:pPr>
              <a:buNone/>
            </a:pPr>
            <a:endParaRPr lang="es-MX" sz="3600" dirty="0" smtClean="0">
              <a:latin typeface="Brush Script MT" pitchFamily="66" charset="0"/>
            </a:endParaRPr>
          </a:p>
          <a:p>
            <a:endParaRPr lang="es-MX" sz="3600" dirty="0" smtClean="0">
              <a:latin typeface="Brush Script MT" pitchFamily="66" charset="0"/>
            </a:endParaRPr>
          </a:p>
          <a:p>
            <a:r>
              <a:rPr lang="es-MX" sz="3600" dirty="0" smtClean="0">
                <a:latin typeface="Brush Script MT" pitchFamily="66" charset="0"/>
              </a:rPr>
              <a:t>¿De qué manera es inteligente el alumno?</a:t>
            </a:r>
            <a:endParaRPr lang="es-MX" sz="3600" dirty="0">
              <a:latin typeface="Brush Script MT" pitchFamily="66" charset="0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4499992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1268760"/>
            <a:ext cx="7067128" cy="4525963"/>
          </a:xfrm>
        </p:spPr>
        <p:txBody>
          <a:bodyPr/>
          <a:lstStyle/>
          <a:p>
            <a:r>
              <a:rPr lang="es-MX" sz="3600" dirty="0" smtClean="0">
                <a:latin typeface="Brush Script MT" pitchFamily="66" charset="0"/>
              </a:rPr>
              <a:t>Con el uso de las inteligencias múltiples en el aula, se le da la posibilidad al niño de activar todo su cerebro y llegar al éxito.</a:t>
            </a:r>
          </a:p>
          <a:p>
            <a:r>
              <a:rPr lang="es-MX" sz="3600" dirty="0" smtClean="0">
                <a:latin typeface="Brush Script MT" pitchFamily="66" charset="0"/>
              </a:rPr>
              <a:t>El maestro valora al niño por lo que es y no por lo que puede hacer bien.</a:t>
            </a:r>
          </a:p>
          <a:p>
            <a:r>
              <a:rPr lang="es-MX" sz="3600" dirty="0" smtClean="0">
                <a:latin typeface="Brush Script MT" pitchFamily="66" charset="0"/>
              </a:rPr>
              <a:t>El niño desarrolla su autoestima y su potencial.</a:t>
            </a:r>
          </a:p>
          <a:p>
            <a:endParaRPr lang="es-MX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1052736"/>
            <a:ext cx="6984776" cy="4525963"/>
          </a:xfrm>
        </p:spPr>
        <p:txBody>
          <a:bodyPr>
            <a:normAutofit/>
          </a:bodyPr>
          <a:lstStyle/>
          <a:p>
            <a:r>
              <a:rPr lang="es-MX" sz="5400" dirty="0" smtClean="0">
                <a:latin typeface="Brush Script MT" pitchFamily="66" charset="0"/>
              </a:rPr>
              <a:t>¿Cuál es tu inteligencia?</a:t>
            </a:r>
            <a:endParaRPr lang="es-MX" sz="5400" dirty="0">
              <a:latin typeface="Brush Script MT" pitchFamily="66" charset="0"/>
            </a:endParaRPr>
          </a:p>
        </p:txBody>
      </p:sp>
      <p:pic>
        <p:nvPicPr>
          <p:cNvPr id="18434" name="Picture 2" descr="http://dtp.bligoo.cl/media/users/7/393290/images/public/41590/Logo_IM.gif?v=12922132879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348880"/>
            <a:ext cx="3871317" cy="38024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178</Words>
  <Application>Microsoft Office PowerPoint</Application>
  <PresentationFormat>Presentación en pantalla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¿Cómo aprenden los niños?  Didáctica del inglés</vt:lpstr>
      <vt:lpstr>Inteligencia Musical</vt:lpstr>
      <vt:lpstr>Inteligencia Naturalista</vt:lpstr>
      <vt:lpstr>Inteligencia Interpersonal</vt:lpstr>
      <vt:lpstr>Inteligencia intra personal</vt:lpstr>
      <vt:lpstr>Diapositiva 6</vt:lpstr>
      <vt:lpstr>La teoría de Gardner</vt:lpstr>
      <vt:lpstr>Diapositiva 8</vt:lpstr>
      <vt:lpstr>Diapositiva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aprenden los niños?  Didáctica del inglés</dc:title>
  <dc:creator>Ana Diaz</dc:creator>
  <cp:lastModifiedBy>familia</cp:lastModifiedBy>
  <cp:revision>1</cp:revision>
  <dcterms:created xsi:type="dcterms:W3CDTF">2013-07-24T22:11:09Z</dcterms:created>
  <dcterms:modified xsi:type="dcterms:W3CDTF">2013-08-21T20:18:07Z</dcterms:modified>
</cp:coreProperties>
</file>